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2" y="-41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7F02B65-8A48-4DC3-8B7C-FE1DBECC77E0}" type="datetimeFigureOut">
              <a:rPr lang="en-ZW" smtClean="0"/>
              <a:t>10/14/2014</a:t>
            </a:fld>
            <a:endParaRPr lang="en-Z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Z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D869352-3435-4249-B380-75970C031E55}" type="slidenum">
              <a:rPr lang="en-ZW" smtClean="0"/>
              <a:t>‹#›</a:t>
            </a:fld>
            <a:endParaRPr lang="en-Z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W" sz="6000" dirty="0" smtClean="0"/>
              <a:t>Calypso</a:t>
            </a:r>
            <a:r>
              <a:rPr lang="en-ZW" dirty="0" smtClean="0"/>
              <a:t> </a:t>
            </a:r>
            <a:endParaRPr lang="en-ZW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W" dirty="0" smtClean="0"/>
              <a:t>By Isabelle Cullen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42750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Who is calypso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W" sz="2000" dirty="0" smtClean="0"/>
              <a:t>Calypso is a sea nymph goddess</a:t>
            </a:r>
          </a:p>
          <a:p>
            <a:r>
              <a:rPr lang="en-ZW" sz="2000" dirty="0" smtClean="0"/>
              <a:t>Daughter of Atlas, a titan, and </a:t>
            </a:r>
            <a:r>
              <a:rPr lang="en-ZW" sz="2000" dirty="0" err="1" smtClean="0"/>
              <a:t>Tehtys</a:t>
            </a:r>
            <a:endParaRPr lang="en-ZW" sz="2000" dirty="0" smtClean="0"/>
          </a:p>
          <a:p>
            <a:r>
              <a:rPr lang="en-ZW" sz="2000" dirty="0" smtClean="0"/>
              <a:t>Name means “to conceal”</a:t>
            </a:r>
          </a:p>
          <a:p>
            <a:r>
              <a:rPr lang="en-ZW" sz="2000" dirty="0" smtClean="0"/>
              <a:t>She was a prisoner to </a:t>
            </a:r>
            <a:r>
              <a:rPr lang="en-ZW" sz="2000" dirty="0" err="1" smtClean="0"/>
              <a:t>Ogygia</a:t>
            </a:r>
            <a:r>
              <a:rPr lang="en-ZW" sz="2000" dirty="0" smtClean="0"/>
              <a:t> for the support of her Titan father during the war against the Olympians</a:t>
            </a:r>
          </a:p>
          <a:p>
            <a:endParaRPr lang="en-ZW" sz="2000" dirty="0"/>
          </a:p>
        </p:txBody>
      </p:sp>
    </p:spTree>
    <p:extLst>
      <p:ext uri="{BB962C8B-B14F-4D97-AF65-F5344CB8AC3E}">
        <p14:creationId xmlns:p14="http://schemas.microsoft.com/office/powerpoint/2010/main" val="279676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W" dirty="0" smtClean="0"/>
              <a:t>How does she tie into the odyssey 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W" dirty="0" smtClean="0"/>
              <a:t>Rescued Odysseus after he washed up on the shores of </a:t>
            </a:r>
            <a:r>
              <a:rPr lang="en-ZW" dirty="0" err="1" smtClean="0"/>
              <a:t>Ogygia</a:t>
            </a:r>
            <a:r>
              <a:rPr lang="en-ZW" dirty="0" smtClean="0"/>
              <a:t> after being at sea for nine days </a:t>
            </a:r>
          </a:p>
          <a:p>
            <a:r>
              <a:rPr lang="en-ZW" dirty="0" smtClean="0"/>
              <a:t>She fell madly in love with Odysseus, and made advancements towards Odysseus, but he rejected them . He wanted to be back with his wife. </a:t>
            </a:r>
          </a:p>
          <a:p>
            <a:r>
              <a:rPr lang="en-ZW" dirty="0" smtClean="0"/>
              <a:t>Odysseus eventually became her lover, and had to kids with Calypso over his seven year </a:t>
            </a:r>
            <a:r>
              <a:rPr lang="en-ZW" dirty="0" err="1" smtClean="0"/>
              <a:t>captivitiy</a:t>
            </a:r>
            <a:r>
              <a:rPr lang="en-ZW" dirty="0" smtClean="0"/>
              <a:t> </a:t>
            </a:r>
          </a:p>
          <a:p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51996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Continued 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W" dirty="0" smtClean="0"/>
              <a:t>Hermes was sent by Athena to convince Calypso to release Odysseus </a:t>
            </a:r>
          </a:p>
          <a:p>
            <a:r>
              <a:rPr lang="en-ZW" dirty="0" smtClean="0"/>
              <a:t>She left him go and helped him rebuild his boat. She also gave him food, wine, and a large gust of wind to send him on his way</a:t>
            </a:r>
          </a:p>
          <a:p>
            <a:r>
              <a:rPr lang="en-ZW" dirty="0" smtClean="0"/>
              <a:t>She tried to kill herself after the loss of her lover, but since she was immortal, she did not succeed. </a:t>
            </a:r>
            <a:endParaRPr lang="en-ZW" dirty="0"/>
          </a:p>
        </p:txBody>
      </p:sp>
    </p:spTree>
    <p:extLst>
      <p:ext uri="{BB962C8B-B14F-4D97-AF65-F5344CB8AC3E}">
        <p14:creationId xmlns:p14="http://schemas.microsoft.com/office/powerpoint/2010/main" val="267751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W" dirty="0" smtClean="0"/>
              <a:t>Work cited</a:t>
            </a:r>
            <a:endParaRPr lang="en-Z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0">
              <a:buNone/>
            </a:pPr>
            <a:endParaRPr lang="en-ZW" dirty="0"/>
          </a:p>
          <a:p>
            <a:r>
              <a:rPr lang="en-ZW" dirty="0"/>
              <a:t>"CALYPSO : </a:t>
            </a:r>
            <a:r>
              <a:rPr lang="en-ZW" dirty="0" err="1"/>
              <a:t>Atlantid</a:t>
            </a:r>
            <a:r>
              <a:rPr lang="en-ZW" dirty="0"/>
              <a:t> Nymph of the Mythical Island of </a:t>
            </a:r>
            <a:r>
              <a:rPr lang="en-ZW" dirty="0" err="1"/>
              <a:t>Ogygia</a:t>
            </a:r>
            <a:r>
              <a:rPr lang="en-ZW" dirty="0"/>
              <a:t> | Greek Mythology, </a:t>
            </a:r>
            <a:r>
              <a:rPr lang="en-ZW" dirty="0" err="1"/>
              <a:t>Kalypso</a:t>
            </a:r>
            <a:r>
              <a:rPr lang="en-ZW" dirty="0"/>
              <a:t>." CALYPSO. </a:t>
            </a:r>
            <a:r>
              <a:rPr lang="en-ZW" dirty="0" err="1"/>
              <a:t>N.p</a:t>
            </a:r>
            <a:r>
              <a:rPr lang="en-ZW" dirty="0"/>
              <a:t>., </a:t>
            </a:r>
            <a:r>
              <a:rPr lang="en-ZW" dirty="0" err="1"/>
              <a:t>n.d.</a:t>
            </a:r>
            <a:r>
              <a:rPr lang="en-ZW" dirty="0"/>
              <a:t> Web. 13 Oct. 2014. &lt;http://www.theoi.com/Nymphe/NympheKalypso.html&gt;. </a:t>
            </a:r>
          </a:p>
          <a:p>
            <a:endParaRPr lang="en-ZW" dirty="0"/>
          </a:p>
          <a:p>
            <a:r>
              <a:rPr lang="en-ZW" dirty="0"/>
              <a:t>"Calypso 3 - Greek Mythology Link." Calypso 3 - Greek Mythology Link. Carlos </a:t>
            </a:r>
            <a:r>
              <a:rPr lang="en-ZW" dirty="0" err="1"/>
              <a:t>Parada</a:t>
            </a:r>
            <a:r>
              <a:rPr lang="en-ZW" dirty="0"/>
              <a:t>, 1997. Web. 14 Oct. 2014. &lt;http://www.maicar.com/GML/Calypso3.html&gt;. </a:t>
            </a:r>
          </a:p>
          <a:p>
            <a:endParaRPr lang="en-ZW" dirty="0"/>
          </a:p>
          <a:p>
            <a:r>
              <a:rPr lang="en-ZW" dirty="0"/>
              <a:t>"Calypso and Odysseus." Greek Myths Greek Mythology. </a:t>
            </a:r>
            <a:r>
              <a:rPr lang="en-ZW" dirty="0" err="1"/>
              <a:t>N.p</a:t>
            </a:r>
            <a:r>
              <a:rPr lang="en-ZW" dirty="0"/>
              <a:t>., </a:t>
            </a:r>
            <a:r>
              <a:rPr lang="en-ZW" dirty="0" err="1"/>
              <a:t>n.d.</a:t>
            </a:r>
            <a:r>
              <a:rPr lang="en-ZW" dirty="0"/>
              <a:t> Web. 14 Oct. 2014. &lt;http://www.greekmyths-greekmythology.com/calypso-odysseus-greek-myth/&gt;. </a:t>
            </a:r>
          </a:p>
          <a:p>
            <a:endParaRPr lang="en-ZW" dirty="0"/>
          </a:p>
          <a:p>
            <a:r>
              <a:rPr lang="en-ZW" dirty="0"/>
              <a:t>"Myths </a:t>
            </a:r>
            <a:r>
              <a:rPr lang="en-ZW" dirty="0" err="1"/>
              <a:t>Encyclopedia</a:t>
            </a:r>
            <a:r>
              <a:rPr lang="en-ZW" dirty="0"/>
              <a:t>." Calypso. </a:t>
            </a:r>
            <a:r>
              <a:rPr lang="en-ZW" dirty="0" err="1"/>
              <a:t>N.p</a:t>
            </a:r>
            <a:r>
              <a:rPr lang="en-ZW" dirty="0"/>
              <a:t>., </a:t>
            </a:r>
            <a:r>
              <a:rPr lang="en-ZW" dirty="0" err="1"/>
              <a:t>n.d.</a:t>
            </a:r>
            <a:r>
              <a:rPr lang="en-ZW" dirty="0"/>
              <a:t> Web. 14 Oct. 2014. &lt;http://www.mythencyclopedia.com/Be-Ca/Calypso.html&gt;. </a:t>
            </a:r>
          </a:p>
        </p:txBody>
      </p:sp>
    </p:spTree>
    <p:extLst>
      <p:ext uri="{BB962C8B-B14F-4D97-AF65-F5344CB8AC3E}">
        <p14:creationId xmlns:p14="http://schemas.microsoft.com/office/powerpoint/2010/main" val="908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184</TotalTime>
  <Words>300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Calypso </vt:lpstr>
      <vt:lpstr>Who is calypso</vt:lpstr>
      <vt:lpstr>How does she tie into the odyssey </vt:lpstr>
      <vt:lpstr>Continued </vt:lpstr>
      <vt:lpstr>Work cited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Calypso</dc:title>
  <dc:creator>kids</dc:creator>
  <cp:lastModifiedBy>kids</cp:lastModifiedBy>
  <cp:revision>3</cp:revision>
  <dcterms:created xsi:type="dcterms:W3CDTF">2014-10-15T00:28:49Z</dcterms:created>
  <dcterms:modified xsi:type="dcterms:W3CDTF">2014-10-15T03:33:45Z</dcterms:modified>
</cp:coreProperties>
</file>